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6858000" cy="12192000"/>
  <p:notesSz cx="6858000" cy="12192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mbria" panose="02040503050406030204" pitchFamily="18" charset="0"/>
      <p:regular r:id="rId7"/>
      <p:bold r:id="rId8"/>
      <p:italic r:id="rId9"/>
      <p:boldItalic r:id="rId10"/>
    </p:embeddedFont>
    <p:embeddedFont>
      <p:font typeface="Gill Sans MT" panose="020B0502020104020203" pitchFamily="34" charset="0"/>
      <p:regular r:id="rId11"/>
      <p:bold r:id="rId12"/>
      <p:italic r:id="rId13"/>
      <p:boldItalic r:id="rId14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5" d="100"/>
          <a:sy n="35" d="100"/>
        </p:scale>
        <p:origin x="2428" y="5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presProps" Target="presProps.xml"/><Relationship Id="rId10" Type="http://schemas.openxmlformats.org/officeDocument/2006/relationships/font" Target="fonts/font8.fntdata"/><Relationship Id="rId19" Type="http://schemas.microsoft.com/office/2016/11/relationships/changesInfo" Target="changesInfos/changesInfo1.xml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 Duran - Genial" userId="b5844b15-6d57-4829-a2f6-571fdef2aa4e" providerId="ADAL" clId="{99A53445-6329-4023-9FD4-1D07196E1527}"/>
    <pc:docChg chg="modSld">
      <pc:chgData name="Julia Duran - Genial" userId="b5844b15-6d57-4829-a2f6-571fdef2aa4e" providerId="ADAL" clId="{99A53445-6329-4023-9FD4-1D07196E1527}" dt="2022-07-27T17:14:57.768" v="9" actId="20577"/>
      <pc:docMkLst>
        <pc:docMk/>
      </pc:docMkLst>
      <pc:sldChg chg="modSp mod">
        <pc:chgData name="Julia Duran - Genial" userId="b5844b15-6d57-4829-a2f6-571fdef2aa4e" providerId="ADAL" clId="{99A53445-6329-4023-9FD4-1D07196E1527}" dt="2022-07-27T17:14:57.768" v="9" actId="20577"/>
        <pc:sldMkLst>
          <pc:docMk/>
          <pc:sldMk cId="0" sldId="256"/>
        </pc:sldMkLst>
        <pc:spChg chg="mod">
          <ac:chgData name="Julia Duran - Genial" userId="b5844b15-6d57-4829-a2f6-571fdef2aa4e" providerId="ADAL" clId="{99A53445-6329-4023-9FD4-1D07196E1527}" dt="2022-07-27T17:14:57.768" v="9" actId="20577"/>
          <ac:spMkLst>
            <pc:docMk/>
            <pc:sldMk cId="0" sldId="256"/>
            <ac:spMk id="4" creationId="{00000000-0000-0000-0000-000000000000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14350" y="3779520"/>
            <a:ext cx="5829300" cy="2560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028700" y="6827520"/>
            <a:ext cx="4800600" cy="304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42900" y="2804160"/>
            <a:ext cx="2983230" cy="8046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531870" y="2804160"/>
            <a:ext cx="2983230" cy="8046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6857999" cy="139141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2900" y="487680"/>
            <a:ext cx="6172200" cy="1950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2900" y="2804160"/>
            <a:ext cx="6172200" cy="8046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331720" y="11338560"/>
            <a:ext cx="2194560" cy="609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42900" y="11338560"/>
            <a:ext cx="1577340" cy="609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937760" y="11338560"/>
            <a:ext cx="1577340" cy="609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mailto:bah_ferrari8@hotmail.com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67505" y="337464"/>
            <a:ext cx="2375535" cy="624205"/>
          </a:xfrm>
          <a:prstGeom prst="rect">
            <a:avLst/>
          </a:prstGeom>
        </p:spPr>
        <p:txBody>
          <a:bodyPr vert="horz" wrap="square" lIns="0" tIns="106045" rIns="0" bIns="0" rtlCol="0">
            <a:spAutoFit/>
          </a:bodyPr>
          <a:lstStyle/>
          <a:p>
            <a:pPr marR="15240" algn="r">
              <a:lnSpc>
                <a:spcPct val="100000"/>
              </a:lnSpc>
              <a:spcBef>
                <a:spcPts val="835"/>
              </a:spcBef>
            </a:pPr>
            <a:r>
              <a:rPr sz="1350" b="1" dirty="0">
                <a:solidFill>
                  <a:srgbClr val="FFFFFF"/>
                </a:solidFill>
                <a:latin typeface="Gill Sans MT"/>
                <a:cs typeface="Gill Sans MT"/>
              </a:rPr>
              <a:t>(11)</a:t>
            </a:r>
            <a:r>
              <a:rPr sz="1350" b="1" spc="165" dirty="0">
                <a:solidFill>
                  <a:srgbClr val="FFFFFF"/>
                </a:solidFill>
                <a:latin typeface="Gill Sans MT"/>
                <a:cs typeface="Gill Sans MT"/>
              </a:rPr>
              <a:t> </a:t>
            </a:r>
            <a:r>
              <a:rPr sz="1350" b="1" spc="60" dirty="0">
                <a:solidFill>
                  <a:srgbClr val="FFFFFF"/>
                </a:solidFill>
                <a:latin typeface="Gill Sans MT"/>
                <a:cs typeface="Gill Sans MT"/>
              </a:rPr>
              <a:t>91402-</a:t>
            </a:r>
            <a:r>
              <a:rPr sz="1350" b="1" spc="30" dirty="0">
                <a:solidFill>
                  <a:srgbClr val="FFFFFF"/>
                </a:solidFill>
                <a:latin typeface="Gill Sans MT"/>
                <a:cs typeface="Gill Sans MT"/>
              </a:rPr>
              <a:t>3935</a:t>
            </a:r>
            <a:endParaRPr sz="1350">
              <a:latin typeface="Gill Sans MT"/>
              <a:cs typeface="Gill Sans MT"/>
            </a:endParaRPr>
          </a:p>
          <a:p>
            <a:pPr marR="5080" algn="r">
              <a:lnSpc>
                <a:spcPct val="100000"/>
              </a:lnSpc>
              <a:spcBef>
                <a:spcPts val="735"/>
              </a:spcBef>
            </a:pPr>
            <a:r>
              <a:rPr sz="1350" b="1" spc="40" dirty="0">
                <a:solidFill>
                  <a:srgbClr val="FFFFFF"/>
                </a:solidFill>
                <a:latin typeface="Gill Sans MT"/>
                <a:cs typeface="Gill Sans MT"/>
                <a:hlinkClick r:id="rId2"/>
              </a:rPr>
              <a:t>bah_ferrari8@hotmail.com</a:t>
            </a:r>
            <a:endParaRPr sz="1350">
              <a:latin typeface="Gill Sans MT"/>
              <a:cs typeface="Gill Sans MT"/>
            </a:endParaRPr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3419" y="184404"/>
            <a:ext cx="996696" cy="103936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99922" y="2318337"/>
            <a:ext cx="5634990" cy="394941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00" dirty="0" err="1">
                <a:latin typeface="Cambria"/>
                <a:cs typeface="Cambria"/>
              </a:rPr>
              <a:t>Olá</a:t>
            </a:r>
            <a:r>
              <a:rPr lang="pt-BR" sz="1100">
                <a:latin typeface="Cambria"/>
                <a:cs typeface="Cambria"/>
              </a:rPr>
              <a:t>!</a:t>
            </a:r>
            <a:r>
              <a:rPr sz="1100" spc="140">
                <a:latin typeface="Cambria"/>
                <a:cs typeface="Cambria"/>
              </a:rPr>
              <a:t> </a:t>
            </a:r>
            <a:r>
              <a:rPr sz="1100" spc="70" dirty="0">
                <a:latin typeface="Cambria"/>
                <a:cs typeface="Cambria"/>
              </a:rPr>
              <a:t>Me</a:t>
            </a:r>
            <a:r>
              <a:rPr sz="1100" spc="15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chamo</a:t>
            </a:r>
            <a:r>
              <a:rPr sz="1100" spc="18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Bárbara</a:t>
            </a:r>
            <a:r>
              <a:rPr sz="1100" spc="170" dirty="0">
                <a:latin typeface="Cambria"/>
                <a:cs typeface="Cambria"/>
              </a:rPr>
              <a:t> </a:t>
            </a:r>
            <a:r>
              <a:rPr sz="1100" spc="-25" dirty="0">
                <a:latin typeface="Cambria"/>
                <a:cs typeface="Cambria"/>
              </a:rPr>
              <a:t>:)</a:t>
            </a:r>
            <a:endParaRPr sz="1100" dirty="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100" dirty="0">
              <a:latin typeface="Cambria"/>
              <a:cs typeface="Cambria"/>
            </a:endParaRPr>
          </a:p>
          <a:p>
            <a:pPr marL="12700" marR="45085">
              <a:lnSpc>
                <a:spcPct val="101499"/>
              </a:lnSpc>
            </a:pPr>
            <a:r>
              <a:rPr sz="1100" dirty="0">
                <a:latin typeface="Cambria"/>
                <a:cs typeface="Cambria"/>
              </a:rPr>
              <a:t>Curso</a:t>
            </a:r>
            <a:r>
              <a:rPr sz="1100" spc="16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atualmente</a:t>
            </a:r>
            <a:r>
              <a:rPr sz="1100" spc="16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o</a:t>
            </a:r>
            <a:r>
              <a:rPr sz="1100" spc="16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4º</a:t>
            </a:r>
            <a:r>
              <a:rPr sz="1100" spc="16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semestre</a:t>
            </a:r>
            <a:r>
              <a:rPr sz="1100" spc="13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de</a:t>
            </a:r>
            <a:r>
              <a:rPr sz="1100" spc="16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Rádio,</a:t>
            </a:r>
            <a:r>
              <a:rPr sz="1100" spc="160" dirty="0">
                <a:latin typeface="Cambria"/>
                <a:cs typeface="Cambria"/>
              </a:rPr>
              <a:t> </a:t>
            </a:r>
            <a:r>
              <a:rPr sz="1100" spc="90" dirty="0">
                <a:latin typeface="Cambria"/>
                <a:cs typeface="Cambria"/>
              </a:rPr>
              <a:t>TV</a:t>
            </a:r>
            <a:r>
              <a:rPr sz="1100" spc="18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e</a:t>
            </a:r>
            <a:r>
              <a:rPr sz="1100" spc="16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Internet</a:t>
            </a:r>
            <a:r>
              <a:rPr sz="1100" spc="16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na</a:t>
            </a:r>
            <a:r>
              <a:rPr sz="1100" spc="14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Universidade</a:t>
            </a:r>
            <a:r>
              <a:rPr sz="1100" spc="15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Cruzeiro</a:t>
            </a:r>
            <a:r>
              <a:rPr sz="1100" spc="19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do</a:t>
            </a:r>
            <a:r>
              <a:rPr sz="1100" spc="165" dirty="0">
                <a:latin typeface="Cambria"/>
                <a:cs typeface="Cambria"/>
              </a:rPr>
              <a:t> </a:t>
            </a:r>
            <a:r>
              <a:rPr sz="1100" spc="-25" dirty="0">
                <a:latin typeface="Cambria"/>
                <a:cs typeface="Cambria"/>
              </a:rPr>
              <a:t>Sul</a:t>
            </a:r>
            <a:r>
              <a:rPr sz="1100" spc="20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(período</a:t>
            </a:r>
            <a:r>
              <a:rPr sz="1100" spc="21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noturno).</a:t>
            </a:r>
            <a:r>
              <a:rPr sz="1100" spc="229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Sou</a:t>
            </a:r>
            <a:r>
              <a:rPr sz="1100" spc="204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muito</a:t>
            </a:r>
            <a:r>
              <a:rPr sz="1100" spc="22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curiosa</a:t>
            </a:r>
            <a:r>
              <a:rPr sz="1100" spc="21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e</a:t>
            </a:r>
            <a:r>
              <a:rPr sz="1100" spc="19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interessada</a:t>
            </a:r>
            <a:r>
              <a:rPr sz="1100" spc="15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pelo</a:t>
            </a:r>
            <a:r>
              <a:rPr sz="1100" spc="20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desconhecido.</a:t>
            </a:r>
            <a:r>
              <a:rPr sz="1100" spc="21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Busco</a:t>
            </a:r>
            <a:r>
              <a:rPr sz="1100" spc="204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uma</a:t>
            </a:r>
            <a:r>
              <a:rPr sz="1100" spc="215" dirty="0">
                <a:latin typeface="Cambria"/>
                <a:cs typeface="Cambria"/>
              </a:rPr>
              <a:t> </a:t>
            </a:r>
            <a:r>
              <a:rPr sz="1100" spc="-10" dirty="0">
                <a:latin typeface="Cambria"/>
                <a:cs typeface="Cambria"/>
              </a:rPr>
              <a:t>oportunidade </a:t>
            </a:r>
            <a:r>
              <a:rPr sz="1100" dirty="0">
                <a:latin typeface="Cambria"/>
                <a:cs typeface="Cambria"/>
              </a:rPr>
              <a:t>para</a:t>
            </a:r>
            <a:r>
              <a:rPr sz="1100" spc="15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desvendar</a:t>
            </a:r>
            <a:r>
              <a:rPr sz="1100" spc="12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o</a:t>
            </a:r>
            <a:r>
              <a:rPr sz="1100" spc="16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meu</a:t>
            </a:r>
            <a:r>
              <a:rPr sz="1100" spc="170" dirty="0">
                <a:latin typeface="Cambria"/>
                <a:cs typeface="Cambria"/>
              </a:rPr>
              <a:t> </a:t>
            </a:r>
            <a:r>
              <a:rPr sz="1100" spc="-10" dirty="0" err="1">
                <a:latin typeface="Cambria"/>
                <a:cs typeface="Cambria"/>
              </a:rPr>
              <a:t>potencial</a:t>
            </a:r>
            <a:r>
              <a:rPr sz="1100" spc="-10" dirty="0">
                <a:latin typeface="Cambria"/>
                <a:cs typeface="Cambria"/>
              </a:rPr>
              <a:t>!</a:t>
            </a:r>
            <a:endParaRPr lang="pt-BR" sz="1100" spc="-10" dirty="0">
              <a:latin typeface="Cambria"/>
              <a:cs typeface="Cambria"/>
            </a:endParaRPr>
          </a:p>
          <a:p>
            <a:pPr marL="12700" marR="45085">
              <a:lnSpc>
                <a:spcPct val="101499"/>
              </a:lnSpc>
            </a:pPr>
            <a:endParaRPr lang="pt-BR" sz="1100" spc="-10" dirty="0">
              <a:latin typeface="Cambria"/>
              <a:cs typeface="Cambria"/>
            </a:endParaRPr>
          </a:p>
          <a:p>
            <a:pPr marL="12700" marR="45085">
              <a:lnSpc>
                <a:spcPct val="101499"/>
              </a:lnSpc>
            </a:pPr>
            <a:r>
              <a:rPr lang="pt-BR" sz="1100" dirty="0">
                <a:latin typeface="Cambria"/>
              </a:rPr>
              <a:t>Emprego atual e futuras expectativas: </a:t>
            </a:r>
            <a:br>
              <a:rPr lang="pt-BR" sz="1100" dirty="0">
                <a:latin typeface="Cambria"/>
              </a:rPr>
            </a:br>
            <a:br>
              <a:rPr lang="pt-BR" sz="1100" dirty="0">
                <a:latin typeface="Cambria"/>
              </a:rPr>
            </a:br>
            <a:r>
              <a:rPr lang="pt-BR" sz="1100" dirty="0">
                <a:latin typeface="Cambria"/>
              </a:rPr>
              <a:t>Realizo, entre outras atividades administrativas, a prospecção de clientes e profissionais na empresa </a:t>
            </a:r>
            <a:r>
              <a:rPr lang="pt-BR" sz="1100" dirty="0" err="1">
                <a:latin typeface="Cambria"/>
              </a:rPr>
              <a:t>TotalFisio</a:t>
            </a:r>
            <a:r>
              <a:rPr lang="pt-BR" sz="1100" dirty="0">
                <a:latin typeface="Cambria"/>
              </a:rPr>
              <a:t>. As atuações nesse mercado me ensinaram a lidar com o público e com pessoas no geral, resolver problemas, além de aflorar a minha habilidade de negociação. </a:t>
            </a:r>
          </a:p>
          <a:p>
            <a:pPr marL="12700" marR="45085">
              <a:lnSpc>
                <a:spcPct val="101499"/>
              </a:lnSpc>
            </a:pPr>
            <a:endParaRPr lang="pt-BR" sz="1100" dirty="0">
              <a:latin typeface="Cambria"/>
            </a:endParaRPr>
          </a:p>
          <a:p>
            <a:pPr marL="12700" marR="45085">
              <a:lnSpc>
                <a:spcPct val="101499"/>
              </a:lnSpc>
            </a:pPr>
            <a:r>
              <a:rPr lang="pt-BR" sz="1100" dirty="0">
                <a:latin typeface="Cambria"/>
              </a:rPr>
              <a:t>O que busco neste momento, é iniciar uma nova etapa da minha vida: fazer parte de uma empresa na qual eu possa me desenvolver, ampliar meus horizontes, com mais oportunidades para suprir a minha vontade de aprendizado e crescimento na carreira. Me identifiquei muito com perfil procurado por vocês, além de estudar a noite, o que me garante todo o tempo necessário para estagiar. Gostaria de embarcar nesta com vocês!</a:t>
            </a: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100" dirty="0">
              <a:latin typeface="Cambria"/>
              <a:cs typeface="Cambria"/>
            </a:endParaRPr>
          </a:p>
          <a:p>
            <a:pPr marL="12700" marR="306070">
              <a:lnSpc>
                <a:spcPct val="101000"/>
              </a:lnSpc>
            </a:pPr>
            <a:r>
              <a:rPr sz="1100" dirty="0">
                <a:latin typeface="Cambria"/>
                <a:cs typeface="Cambria"/>
              </a:rPr>
              <a:t>Tenho</a:t>
            </a:r>
            <a:r>
              <a:rPr sz="1100" spc="22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como</a:t>
            </a:r>
            <a:r>
              <a:rPr sz="1100" spc="26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pontos</a:t>
            </a:r>
            <a:r>
              <a:rPr sz="1100" spc="229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fortes</a:t>
            </a:r>
            <a:r>
              <a:rPr sz="1100" spc="24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organização,</a:t>
            </a:r>
            <a:r>
              <a:rPr sz="1100" spc="27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agilidade</a:t>
            </a:r>
            <a:r>
              <a:rPr sz="1100" spc="21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e</a:t>
            </a:r>
            <a:r>
              <a:rPr sz="1100" spc="22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comunicação.</a:t>
            </a:r>
            <a:r>
              <a:rPr sz="1100" spc="29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Busco</a:t>
            </a:r>
            <a:r>
              <a:rPr sz="1100" spc="23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um</a:t>
            </a:r>
            <a:r>
              <a:rPr sz="1100" spc="21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lugar</a:t>
            </a:r>
            <a:r>
              <a:rPr sz="1100" spc="204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que</a:t>
            </a:r>
            <a:r>
              <a:rPr sz="1100" spc="229" dirty="0">
                <a:latin typeface="Cambria"/>
                <a:cs typeface="Cambria"/>
              </a:rPr>
              <a:t> </a:t>
            </a:r>
            <a:r>
              <a:rPr sz="1100" spc="-25" dirty="0">
                <a:latin typeface="Cambria"/>
                <a:cs typeface="Cambria"/>
              </a:rPr>
              <a:t>me</a:t>
            </a:r>
            <a:r>
              <a:rPr sz="1100" dirty="0">
                <a:latin typeface="Cambria"/>
                <a:cs typeface="Cambria"/>
              </a:rPr>
              <a:t> permita</a:t>
            </a:r>
            <a:r>
              <a:rPr sz="1100" spc="20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aflorar</a:t>
            </a:r>
            <a:r>
              <a:rPr sz="1100" spc="19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essas</a:t>
            </a:r>
            <a:r>
              <a:rPr sz="1100" spc="14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e</a:t>
            </a:r>
            <a:r>
              <a:rPr sz="1100" spc="16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outras</a:t>
            </a:r>
            <a:r>
              <a:rPr sz="1100" spc="204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qualidades</a:t>
            </a:r>
            <a:r>
              <a:rPr sz="1100" spc="16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necessárias</a:t>
            </a:r>
            <a:r>
              <a:rPr sz="1100" spc="14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para</a:t>
            </a:r>
            <a:r>
              <a:rPr sz="1100" spc="18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o</a:t>
            </a:r>
            <a:r>
              <a:rPr sz="1100" spc="20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crescimento</a:t>
            </a:r>
            <a:r>
              <a:rPr sz="1100" spc="21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junto</a:t>
            </a:r>
            <a:r>
              <a:rPr sz="1100" spc="18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à</a:t>
            </a:r>
            <a:r>
              <a:rPr sz="1100" spc="18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empresa,</a:t>
            </a:r>
            <a:r>
              <a:rPr sz="1100" spc="180" dirty="0">
                <a:latin typeface="Cambria"/>
                <a:cs typeface="Cambria"/>
              </a:rPr>
              <a:t> </a:t>
            </a:r>
            <a:r>
              <a:rPr sz="1100" spc="-50" dirty="0">
                <a:latin typeface="Cambria"/>
                <a:cs typeface="Cambria"/>
              </a:rPr>
              <a:t>e</a:t>
            </a:r>
            <a:r>
              <a:rPr sz="1100" dirty="0">
                <a:latin typeface="Cambria"/>
                <a:cs typeface="Cambria"/>
              </a:rPr>
              <a:t> fazer</a:t>
            </a:r>
            <a:r>
              <a:rPr sz="1100" spc="16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da</a:t>
            </a:r>
            <a:r>
              <a:rPr sz="1100" spc="17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minha</a:t>
            </a:r>
            <a:r>
              <a:rPr sz="1100" spc="19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vontade</a:t>
            </a:r>
            <a:r>
              <a:rPr sz="1100" spc="190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de</a:t>
            </a:r>
            <a:r>
              <a:rPr sz="1100" spc="15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aprender</a:t>
            </a:r>
            <a:r>
              <a:rPr sz="1100" spc="16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uma</a:t>
            </a:r>
            <a:r>
              <a:rPr sz="1100" spc="17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ferramenta</a:t>
            </a:r>
            <a:r>
              <a:rPr sz="1100" spc="19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para</a:t>
            </a:r>
            <a:r>
              <a:rPr sz="1100" spc="17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me</a:t>
            </a:r>
            <a:r>
              <a:rPr sz="1100" spc="17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desenvolver</a:t>
            </a:r>
            <a:r>
              <a:rPr sz="1100" spc="204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como</a:t>
            </a:r>
            <a:r>
              <a:rPr sz="1100" spc="215" dirty="0">
                <a:latin typeface="Cambria"/>
                <a:cs typeface="Cambria"/>
              </a:rPr>
              <a:t> </a:t>
            </a:r>
            <a:r>
              <a:rPr sz="1100" dirty="0">
                <a:latin typeface="Cambria"/>
                <a:cs typeface="Cambria"/>
              </a:rPr>
              <a:t>pessoa</a:t>
            </a:r>
            <a:r>
              <a:rPr sz="1100" spc="160" dirty="0">
                <a:latin typeface="Cambria"/>
                <a:cs typeface="Cambria"/>
              </a:rPr>
              <a:t> </a:t>
            </a:r>
            <a:r>
              <a:rPr sz="1100" spc="-50" dirty="0">
                <a:latin typeface="Cambria"/>
                <a:cs typeface="Cambria"/>
              </a:rPr>
              <a:t>e</a:t>
            </a:r>
            <a:r>
              <a:rPr sz="1100" spc="-10" dirty="0">
                <a:latin typeface="Cambria"/>
                <a:cs typeface="Cambria"/>
              </a:rPr>
              <a:t> </a:t>
            </a:r>
            <a:r>
              <a:rPr sz="1100" spc="-10" dirty="0" err="1">
                <a:latin typeface="Cambria"/>
                <a:cs typeface="Cambria"/>
              </a:rPr>
              <a:t>profissional</a:t>
            </a:r>
            <a:r>
              <a:rPr lang="pt-BR" sz="1100" spc="-10" dirty="0">
                <a:latin typeface="Cambria"/>
                <a:cs typeface="Cambria"/>
              </a:rPr>
              <a:t>.</a:t>
            </a:r>
            <a:endParaRPr sz="1100" dirty="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000" dirty="0">
              <a:latin typeface="Cambria"/>
              <a:cs typeface="Cambri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93418" y="10890235"/>
            <a:ext cx="6012181" cy="920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0" dirty="0" err="1">
                <a:latin typeface="Cambria"/>
                <a:cs typeface="Cambria"/>
              </a:rPr>
              <a:t>Endereço</a:t>
            </a:r>
            <a:r>
              <a:rPr lang="pt-BR" sz="1400" spc="-10" dirty="0">
                <a:latin typeface="Cambria"/>
                <a:cs typeface="Cambria"/>
              </a:rPr>
              <a:t>:</a:t>
            </a:r>
            <a:endParaRPr sz="1400" dirty="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200" dirty="0">
              <a:latin typeface="Cambria"/>
              <a:cs typeface="Cambria"/>
            </a:endParaRPr>
          </a:p>
          <a:p>
            <a:pPr marL="20320" marR="5080">
              <a:lnSpc>
                <a:spcPct val="100000"/>
              </a:lnSpc>
            </a:pP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Rua</a:t>
            </a:r>
            <a:r>
              <a:rPr sz="1100" spc="145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Luís</a:t>
            </a:r>
            <a:r>
              <a:rPr sz="1100" spc="175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Rosanova,</a:t>
            </a:r>
            <a:r>
              <a:rPr sz="1100" spc="110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123</a:t>
            </a:r>
            <a:r>
              <a:rPr sz="1100" spc="170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-</a:t>
            </a:r>
            <a:r>
              <a:rPr sz="1100" spc="155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São</a:t>
            </a:r>
            <a:r>
              <a:rPr sz="1100" spc="130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Paulo</a:t>
            </a:r>
            <a:r>
              <a:rPr sz="1100" spc="165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-</a:t>
            </a:r>
            <a:r>
              <a:rPr sz="1100" spc="150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spc="25" dirty="0">
                <a:solidFill>
                  <a:srgbClr val="404040"/>
                </a:solidFill>
                <a:latin typeface="Cambria"/>
                <a:cs typeface="Cambria"/>
              </a:rPr>
              <a:t>SP </a:t>
            </a:r>
            <a:endParaRPr lang="pt-BR" sz="1100" spc="25" dirty="0">
              <a:solidFill>
                <a:srgbClr val="404040"/>
              </a:solidFill>
              <a:latin typeface="Cambria"/>
              <a:cs typeface="Cambria"/>
            </a:endParaRPr>
          </a:p>
          <a:p>
            <a:pPr marL="20320" marR="5080">
              <a:lnSpc>
                <a:spcPct val="100000"/>
              </a:lnSpc>
            </a:pP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Bairro:</a:t>
            </a:r>
            <a:r>
              <a:rPr sz="1100" spc="100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Água</a:t>
            </a:r>
            <a:r>
              <a:rPr sz="1100" spc="140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dirty="0">
                <a:solidFill>
                  <a:srgbClr val="404040"/>
                </a:solidFill>
                <a:latin typeface="Cambria"/>
                <a:cs typeface="Cambria"/>
              </a:rPr>
              <a:t>Fria</a:t>
            </a:r>
            <a:r>
              <a:rPr sz="1100" spc="114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spc="75" dirty="0">
                <a:solidFill>
                  <a:srgbClr val="404040"/>
                </a:solidFill>
                <a:latin typeface="Cambria"/>
                <a:cs typeface="Cambria"/>
              </a:rPr>
              <a:t>/</a:t>
            </a:r>
            <a:r>
              <a:rPr sz="1100" spc="125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spc="-10" dirty="0">
                <a:solidFill>
                  <a:srgbClr val="404040"/>
                </a:solidFill>
                <a:latin typeface="Cambria"/>
                <a:cs typeface="Cambria"/>
              </a:rPr>
              <a:t>Santana</a:t>
            </a:r>
            <a:endParaRPr sz="1100" dirty="0">
              <a:latin typeface="Cambria"/>
              <a:cs typeface="Cambria"/>
            </a:endParaRPr>
          </a:p>
          <a:p>
            <a:pPr marL="20320">
              <a:lnSpc>
                <a:spcPct val="100000"/>
              </a:lnSpc>
            </a:pPr>
            <a:r>
              <a:rPr sz="1100" spc="60" dirty="0">
                <a:solidFill>
                  <a:srgbClr val="404040"/>
                </a:solidFill>
                <a:latin typeface="Cambria"/>
                <a:cs typeface="Cambria"/>
              </a:rPr>
              <a:t>CEP:</a:t>
            </a:r>
            <a:r>
              <a:rPr sz="1100" spc="55" dirty="0">
                <a:solidFill>
                  <a:srgbClr val="404040"/>
                </a:solidFill>
                <a:latin typeface="Cambria"/>
                <a:cs typeface="Cambria"/>
              </a:rPr>
              <a:t> </a:t>
            </a:r>
            <a:r>
              <a:rPr sz="1100" spc="-10" dirty="0">
                <a:solidFill>
                  <a:srgbClr val="404040"/>
                </a:solidFill>
                <a:latin typeface="Cambria"/>
                <a:cs typeface="Cambria"/>
              </a:rPr>
              <a:t>02335090</a:t>
            </a:r>
            <a:endParaRPr sz="1100" dirty="0">
              <a:latin typeface="Cambria"/>
              <a:cs typeface="Cambria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5273" y="6365201"/>
            <a:ext cx="4512528" cy="2169558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39241" y="8738920"/>
            <a:ext cx="3223159" cy="78608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A30924E-12B6-4434-B6D8-6569BF458AD8}"/>
              </a:ext>
            </a:extLst>
          </p:cNvPr>
          <p:cNvSpPr txBox="1"/>
          <p:nvPr/>
        </p:nvSpPr>
        <p:spPr>
          <a:xfrm>
            <a:off x="609600" y="1744804"/>
            <a:ext cx="3962400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45085">
              <a:lnSpc>
                <a:spcPct val="101499"/>
              </a:lnSpc>
            </a:pPr>
            <a:r>
              <a:rPr lang="pt-BR" sz="1400" dirty="0">
                <a:latin typeface="Cambria"/>
              </a:rPr>
              <a:t>Carta de apresentação – Bárbara Ferrari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720F099-772A-4581-B7B4-83B05697C54C}"/>
              </a:ext>
            </a:extLst>
          </p:cNvPr>
          <p:cNvSpPr txBox="1"/>
          <p:nvPr/>
        </p:nvSpPr>
        <p:spPr>
          <a:xfrm>
            <a:off x="609600" y="9739594"/>
            <a:ext cx="5791200" cy="1029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45085">
              <a:lnSpc>
                <a:spcPct val="101499"/>
              </a:lnSpc>
            </a:pPr>
            <a:r>
              <a:rPr lang="pt-BR" sz="1400" dirty="0">
                <a:latin typeface="Cambria"/>
              </a:rPr>
              <a:t>Adicional:</a:t>
            </a:r>
          </a:p>
          <a:p>
            <a:pPr marL="12700" marR="45085">
              <a:lnSpc>
                <a:spcPct val="101499"/>
              </a:lnSpc>
            </a:pPr>
            <a:endParaRPr lang="pt-BR" sz="1400" dirty="0">
              <a:latin typeface="Cambria"/>
            </a:endParaRPr>
          </a:p>
          <a:p>
            <a:pPr marL="12700" marR="45085">
              <a:lnSpc>
                <a:spcPct val="101499"/>
              </a:lnSpc>
            </a:pPr>
            <a:r>
              <a:rPr lang="pt-BR" sz="1100" dirty="0">
                <a:latin typeface="Cambria"/>
              </a:rPr>
              <a:t>Tive a oportunidade de realizar 7 anos de curso de teatro (da infância à adolescência), os quais me possibilitaram desenvolver a comunicação, o trabalho em equipe, o compromisso e a desinibição.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Words>298</Words>
  <Application>Microsoft Office PowerPoint</Application>
  <PresentationFormat>Widescreen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Cambria</vt:lpstr>
      <vt:lpstr>Gill Sans MT</vt:lpstr>
      <vt:lpstr>Calibri</vt:lpstr>
      <vt:lpstr>Office Theme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JÚLIA DURAN ESCOBAR PEREIRA DUARTE .</dc:creator>
  <cp:lastModifiedBy>Julia Duran - Genial</cp:lastModifiedBy>
  <cp:revision>3</cp:revision>
  <dcterms:created xsi:type="dcterms:W3CDTF">2022-07-27T14:13:26Z</dcterms:created>
  <dcterms:modified xsi:type="dcterms:W3CDTF">2022-07-27T17:15:02Z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2022-07-26T00:00:00Z</vt:filetime>
  </property>
  <property fmtid="{D5CDD505-2E9C-101B-9397-08002B2CF9AE}" pid="3" name="Creator">
    <vt:lpwstr>Microsoft® PowerPoint® para Microsoft 365</vt:lpwstr>
  </property>
  <property fmtid="{D5CDD505-2E9C-101B-9397-08002B2CF9AE}" pid="4" name="LastSaved">
    <vt:filetime>2022-07-27T00:00:00Z</vt:filetime>
  </property>
</Properties>
</file>